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57" r:id="rId4"/>
    <p:sldId id="259" r:id="rId5"/>
    <p:sldId id="261" r:id="rId6"/>
    <p:sldId id="260" r:id="rId7"/>
    <p:sldId id="268" r:id="rId8"/>
    <p:sldId id="262" r:id="rId9"/>
    <p:sldId id="271" r:id="rId10"/>
    <p:sldId id="263" r:id="rId11"/>
    <p:sldId id="269" r:id="rId12"/>
    <p:sldId id="264" r:id="rId13"/>
    <p:sldId id="265" r:id="rId14"/>
    <p:sldId id="266" r:id="rId15"/>
    <p:sldId id="267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5A47621-DC67-4983-A31E-998AC4EE3788}">
          <p14:sldIdLst>
            <p14:sldId id="256"/>
            <p14:sldId id="258"/>
            <p14:sldId id="257"/>
            <p14:sldId id="259"/>
            <p14:sldId id="261"/>
            <p14:sldId id="260"/>
            <p14:sldId id="268"/>
            <p14:sldId id="262"/>
            <p14:sldId id="271"/>
            <p14:sldId id="263"/>
            <p14:sldId id="269"/>
            <p14:sldId id="264"/>
            <p14:sldId id="265"/>
            <p14:sldId id="266"/>
            <p14:sldId id="26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9E51B"/>
    <a:srgbClr val="99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5057" autoAdjust="0"/>
    <p:restoredTop sz="94702" autoAdjust="0"/>
  </p:normalViewPr>
  <p:slideViewPr>
    <p:cSldViewPr snapToGrid="0">
      <p:cViewPr varScale="1">
        <p:scale>
          <a:sx n="75" d="100"/>
          <a:sy n="75" d="100"/>
        </p:scale>
        <p:origin x="53" y="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A5FF54-9D0D-4B39-9EEA-0D5D72C36286}" type="datetimeFigureOut">
              <a:rPr lang="en-IN" smtClean="0"/>
              <a:t>10-08-2022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202F47-7E7F-4EA7-AEDF-661AD9F5295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5484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A5FF54-9D0D-4B39-9EEA-0D5D72C36286}" type="datetimeFigureOut">
              <a:rPr lang="en-IN" smtClean="0"/>
              <a:t>10-08-2022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202F47-7E7F-4EA7-AEDF-661AD9F5295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42204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A5FF54-9D0D-4B39-9EEA-0D5D72C36286}" type="datetimeFigureOut">
              <a:rPr lang="en-IN" smtClean="0"/>
              <a:t>10-08-2022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202F47-7E7F-4EA7-AEDF-661AD9F5295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02759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A5FF54-9D0D-4B39-9EEA-0D5D72C36286}" type="datetimeFigureOut">
              <a:rPr lang="en-IN" smtClean="0"/>
              <a:t>10-08-2022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202F47-7E7F-4EA7-AEDF-661AD9F52959}" type="slidenum">
              <a:rPr lang="en-IN" smtClean="0"/>
              <a:t>‹#›</a:t>
            </a:fld>
            <a:endParaRPr lang="en-IN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89878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A5FF54-9D0D-4B39-9EEA-0D5D72C36286}" type="datetimeFigureOut">
              <a:rPr lang="en-IN" smtClean="0"/>
              <a:t>10-08-2022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202F47-7E7F-4EA7-AEDF-661AD9F5295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91136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A5FF54-9D0D-4B39-9EEA-0D5D72C36286}" type="datetimeFigureOut">
              <a:rPr lang="en-IN" smtClean="0"/>
              <a:t>10-08-2022</a:t>
            </a:fld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202F47-7E7F-4EA7-AEDF-661AD9F5295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51000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A5FF54-9D0D-4B39-9EEA-0D5D72C36286}" type="datetimeFigureOut">
              <a:rPr lang="en-IN" smtClean="0"/>
              <a:t>10-08-2022</a:t>
            </a:fld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202F47-7E7F-4EA7-AEDF-661AD9F5295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0317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A5FF54-9D0D-4B39-9EEA-0D5D72C36286}" type="datetimeFigureOut">
              <a:rPr lang="en-IN" smtClean="0"/>
              <a:t>10-08-2022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202F47-7E7F-4EA7-AEDF-661AD9F5295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66860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A5FF54-9D0D-4B39-9EEA-0D5D72C36286}" type="datetimeFigureOut">
              <a:rPr lang="en-IN" smtClean="0"/>
              <a:t>10-08-2022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202F47-7E7F-4EA7-AEDF-661AD9F5295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87786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A5FF54-9D0D-4B39-9EEA-0D5D72C36286}" type="datetimeFigureOut">
              <a:rPr lang="en-IN" smtClean="0"/>
              <a:t>10-08-2022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202F47-7E7F-4EA7-AEDF-661AD9F5295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5196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A5FF54-9D0D-4B39-9EEA-0D5D72C36286}" type="datetimeFigureOut">
              <a:rPr lang="en-IN" smtClean="0"/>
              <a:t>10-08-2022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202F47-7E7F-4EA7-AEDF-661AD9F5295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29837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A5FF54-9D0D-4B39-9EEA-0D5D72C36286}" type="datetimeFigureOut">
              <a:rPr lang="en-IN" smtClean="0"/>
              <a:t>10-08-2022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202F47-7E7F-4EA7-AEDF-661AD9F5295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2079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A5FF54-9D0D-4B39-9EEA-0D5D72C36286}" type="datetimeFigureOut">
              <a:rPr lang="en-IN" smtClean="0"/>
              <a:t>10-08-2022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202F47-7E7F-4EA7-AEDF-661AD9F5295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97344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A5FF54-9D0D-4B39-9EEA-0D5D72C36286}" type="datetimeFigureOut">
              <a:rPr lang="en-IN" smtClean="0"/>
              <a:t>10-08-2022</a:t>
            </a:fld>
            <a:endParaRPr lang="en-IN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202F47-7E7F-4EA7-AEDF-661AD9F5295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78447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A5FF54-9D0D-4B39-9EEA-0D5D72C36286}" type="datetimeFigureOut">
              <a:rPr lang="en-IN" smtClean="0"/>
              <a:t>10-08-2022</a:t>
            </a:fld>
            <a:endParaRPr lang="en-IN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202F47-7E7F-4EA7-AEDF-661AD9F5295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27699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A5FF54-9D0D-4B39-9EEA-0D5D72C36286}" type="datetimeFigureOut">
              <a:rPr lang="en-IN" smtClean="0"/>
              <a:t>10-08-2022</a:t>
            </a:fld>
            <a:endParaRPr lang="en-IN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202F47-7E7F-4EA7-AEDF-661AD9F5295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0732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A5FF54-9D0D-4B39-9EEA-0D5D72C36286}" type="datetimeFigureOut">
              <a:rPr lang="en-IN" smtClean="0"/>
              <a:t>10-08-2022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202F47-7E7F-4EA7-AEDF-661AD9F5295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98396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split orient="vert"/>
      </p:transition>
    </mc:Choice>
    <mc:Fallback xmlns="">
      <p:transition spd="slow">
        <p:split orient="vert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F4A5FF54-9D0D-4B39-9EEA-0D5D72C36286}" type="datetimeFigureOut">
              <a:rPr lang="en-IN" smtClean="0"/>
              <a:t>10-08-2022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202F47-7E7F-4EA7-AEDF-661AD9F5295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6633741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mc:AlternateContent xmlns:mc="http://schemas.openxmlformats.org/markup-compatibility/2006" xmlns:p14="http://schemas.microsoft.com/office/powerpoint/2010/main">
    <mc:Choice Requires="p14">
      <p:transition spd="slow" p14:dur="1250">
        <p:split orient="vert"/>
      </p:transition>
    </mc:Choice>
    <mc:Fallback xmlns="">
      <p:transition spd="slow">
        <p:split orient="vert"/>
      </p:transition>
    </mc:Fallback>
  </mc:AlternateConten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eeksforgeeks.com/" TargetMode="External"/><Relationship Id="rId7" Type="http://schemas.openxmlformats.org/officeDocument/2006/relationships/hyperlink" Target="http://www.amazon.com/" TargetMode="External"/><Relationship Id="rId2" Type="http://schemas.openxmlformats.org/officeDocument/2006/relationships/hyperlink" Target="http://www.google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flipkart.com/" TargetMode="External"/><Relationship Id="rId5" Type="http://schemas.openxmlformats.org/officeDocument/2006/relationships/hyperlink" Target="http://www.pixabay.com/" TargetMode="External"/><Relationship Id="rId4" Type="http://schemas.openxmlformats.org/officeDocument/2006/relationships/hyperlink" Target="http://www.unsplash.com/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BEB4DA-9033-829C-60FA-B5A4A29688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1447801"/>
            <a:ext cx="8825658" cy="1981200"/>
          </a:xfrm>
        </p:spPr>
        <p:txBody>
          <a:bodyPr/>
          <a:lstStyle/>
          <a:p>
            <a:pPr algn="ctr"/>
            <a:r>
              <a:rPr lang="en-US" u="sng" dirty="0">
                <a:solidFill>
                  <a:srgbClr val="29E51B"/>
                </a:solidFill>
                <a:latin typeface="Copperplate Gothic Bold" panose="020E0705020206020404" pitchFamily="34" charset="0"/>
              </a:rPr>
              <a:t>Screen-o-Cast</a:t>
            </a:r>
            <a:endParaRPr lang="en-IN" u="sng" dirty="0">
              <a:solidFill>
                <a:srgbClr val="29E51B"/>
              </a:solidFill>
              <a:latin typeface="Copperplate Gothic Bold" panose="020E07050202060204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1F7EC1-8E9D-8336-AA4A-A525664F33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5" y="3429000"/>
            <a:ext cx="8825658" cy="2209800"/>
          </a:xfrm>
        </p:spPr>
        <p:txBody>
          <a:bodyPr>
            <a:normAutofit fontScale="92500" lnSpcReduction="10000"/>
          </a:bodyPr>
          <a:lstStyle/>
          <a:p>
            <a:pPr algn="r"/>
            <a:r>
              <a:rPr lang="en-US" sz="3200" b="1" dirty="0"/>
              <a:t>By:</a:t>
            </a:r>
          </a:p>
          <a:p>
            <a:pPr algn="r"/>
            <a:r>
              <a:rPr lang="en-US" sz="3200" b="1" dirty="0"/>
              <a:t>Jai Arora</a:t>
            </a:r>
          </a:p>
          <a:p>
            <a:pPr algn="r"/>
            <a:r>
              <a:rPr lang="en-US" sz="3200" b="1" dirty="0"/>
              <a:t>G17</a:t>
            </a:r>
          </a:p>
          <a:p>
            <a:pPr algn="r"/>
            <a:r>
              <a:rPr lang="en-US" sz="3200" b="1" dirty="0"/>
              <a:t>2010991894</a:t>
            </a:r>
            <a:endParaRPr lang="en-IN" sz="3200" b="1" dirty="0"/>
          </a:p>
        </p:txBody>
      </p:sp>
    </p:spTree>
    <p:extLst>
      <p:ext uri="{BB962C8B-B14F-4D97-AF65-F5344CB8AC3E}">
        <p14:creationId xmlns:p14="http://schemas.microsoft.com/office/powerpoint/2010/main" val="503111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B415A-2B43-8A3D-0FE0-0FA558514E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Feedback</a:t>
            </a:r>
            <a:endParaRPr lang="en-IN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8264708E-E3E0-7872-2722-47E5D5F054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313" y="2137410"/>
            <a:ext cx="8947150" cy="4026217"/>
          </a:xfrm>
        </p:spPr>
      </p:pic>
    </p:spTree>
    <p:extLst>
      <p:ext uri="{BB962C8B-B14F-4D97-AF65-F5344CB8AC3E}">
        <p14:creationId xmlns:p14="http://schemas.microsoft.com/office/powerpoint/2010/main" val="3492471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2572C6-223C-32C4-5F1E-B05ED70D6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LOGIN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ED4A2A8-1E31-158C-AC40-374A445C94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313" y="2073920"/>
            <a:ext cx="8947150" cy="4153198"/>
          </a:xfrm>
        </p:spPr>
      </p:pic>
    </p:spTree>
    <p:extLst>
      <p:ext uri="{BB962C8B-B14F-4D97-AF65-F5344CB8AC3E}">
        <p14:creationId xmlns:p14="http://schemas.microsoft.com/office/powerpoint/2010/main" val="1156428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3FA5-BAD0-300B-CD1D-9097CB35A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Sign-Up</a:t>
            </a:r>
            <a:endParaRPr lang="en-IN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6F3A745-840B-7479-8604-93115C5547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313" y="2074501"/>
            <a:ext cx="8947150" cy="4152036"/>
          </a:xfrm>
        </p:spPr>
      </p:pic>
    </p:spTree>
    <p:extLst>
      <p:ext uri="{BB962C8B-B14F-4D97-AF65-F5344CB8AC3E}">
        <p14:creationId xmlns:p14="http://schemas.microsoft.com/office/powerpoint/2010/main" val="524288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274CB-1E73-F281-2FF6-89251EAA1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Vision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A6BA1F-B878-4354-AAE1-6B1A69C419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just"/>
            <a:r>
              <a:rPr lang="en-US" sz="2400" dirty="0">
                <a:solidFill>
                  <a:schemeClr val="accent4">
                    <a:lumMod val="20000"/>
                    <a:lumOff val="80000"/>
                  </a:schemeClr>
                </a:solidFill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The upcoming features may include website linking to other major businesses and expanding its reach over various servers in the world of web</a:t>
            </a:r>
          </a:p>
          <a:p>
            <a:pPr algn="just"/>
            <a:r>
              <a:rPr lang="en-US" sz="2400" dirty="0">
                <a:solidFill>
                  <a:schemeClr val="accent4">
                    <a:lumMod val="20000"/>
                    <a:lumOff val="80000"/>
                  </a:schemeClr>
                </a:solidFill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Also the future vision of our company makes us clearly  hoping for more and more use of tags and styling objects</a:t>
            </a:r>
          </a:p>
          <a:p>
            <a:pPr algn="just"/>
            <a:r>
              <a:rPr lang="en-US" sz="2400" dirty="0">
                <a:solidFill>
                  <a:schemeClr val="accent4">
                    <a:lumMod val="20000"/>
                    <a:lumOff val="80000"/>
                  </a:schemeClr>
                </a:solidFill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Different more languages like react, bootstrap, css3 would be implemented making the designing of the website more attractive and user-friendly.</a:t>
            </a:r>
            <a:endParaRPr lang="en-IN" sz="2400" dirty="0">
              <a:solidFill>
                <a:schemeClr val="accent4">
                  <a:lumMod val="20000"/>
                  <a:lumOff val="80000"/>
                </a:schemeClr>
              </a:solidFill>
              <a:latin typeface="Cascadia Code SemiBold" panose="020B0609020000020004" pitchFamily="49" charset="0"/>
              <a:ea typeface="Cascadia Code SemiBold" panose="020B0609020000020004" pitchFamily="49" charset="0"/>
              <a:cs typeface="Cascadia Code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353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4CEC43-0D97-80E9-8AC8-C436143F9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Bibliography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18BEEC-0BEA-EC2B-0D0C-5E98B503C7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hlinkClick r:id="rId2"/>
              </a:rPr>
              <a:t>www.google.com</a:t>
            </a:r>
            <a:endParaRPr lang="en-US" sz="2800" dirty="0"/>
          </a:p>
          <a:p>
            <a:r>
              <a:rPr lang="en-US" sz="2800" dirty="0">
                <a:hlinkClick r:id="rId3"/>
              </a:rPr>
              <a:t>www.geeksforgeeks.com</a:t>
            </a:r>
            <a:endParaRPr lang="en-US" sz="2800" dirty="0"/>
          </a:p>
          <a:p>
            <a:r>
              <a:rPr lang="en-US" sz="2800" dirty="0">
                <a:hlinkClick r:id="rId4"/>
              </a:rPr>
              <a:t>www.unsplash.com</a:t>
            </a:r>
            <a:endParaRPr lang="en-US" sz="2800" dirty="0"/>
          </a:p>
          <a:p>
            <a:r>
              <a:rPr lang="en-US" sz="2800" dirty="0">
                <a:hlinkClick r:id="rId5"/>
              </a:rPr>
              <a:t>www.pixabay.com</a:t>
            </a:r>
            <a:endParaRPr lang="en-US" sz="2800" dirty="0"/>
          </a:p>
          <a:p>
            <a:r>
              <a:rPr lang="en-US" sz="2800" dirty="0">
                <a:hlinkClick r:id="rId6"/>
              </a:rPr>
              <a:t>www.flipkart.com</a:t>
            </a:r>
            <a:endParaRPr lang="en-US" sz="2800" dirty="0"/>
          </a:p>
          <a:p>
            <a:r>
              <a:rPr lang="en-US" sz="2800" dirty="0">
                <a:hlinkClick r:id="rId7"/>
              </a:rPr>
              <a:t>www.amazon.com</a:t>
            </a:r>
            <a:endParaRPr lang="en-US" sz="2800" dirty="0"/>
          </a:p>
          <a:p>
            <a:pPr marL="0" indent="0">
              <a:buNone/>
            </a:pP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3777658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C4B1A2C-41B2-8F1D-E70A-05369AA5CD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1447801"/>
            <a:ext cx="8825658" cy="2254624"/>
          </a:xfrm>
        </p:spPr>
        <p:txBody>
          <a:bodyPr/>
          <a:lstStyle/>
          <a:p>
            <a:r>
              <a:rPr lang="en-US" dirty="0">
                <a:latin typeface="Algerian" panose="04020705040A02060702" pitchFamily="82" charset="0"/>
              </a:rPr>
              <a:t>Thank You</a:t>
            </a:r>
            <a:endParaRPr lang="en-IN" dirty="0">
              <a:latin typeface="Algerian" panose="04020705040A02060702" pitchFamily="82" charset="0"/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B5FD7005-EB88-A164-1EDA-CAE6596B22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5" y="3827929"/>
            <a:ext cx="8825658" cy="1810871"/>
          </a:xfrm>
        </p:spPr>
        <p:txBody>
          <a:bodyPr>
            <a:normAutofit/>
          </a:bodyPr>
          <a:lstStyle/>
          <a:p>
            <a:pPr algn="r"/>
            <a:r>
              <a:rPr lang="en-US" sz="2800" dirty="0"/>
              <a:t>Jai Arora</a:t>
            </a:r>
          </a:p>
          <a:p>
            <a:pPr algn="r"/>
            <a:r>
              <a:rPr lang="en-US" sz="2800" dirty="0"/>
              <a:t>G17</a:t>
            </a:r>
          </a:p>
          <a:p>
            <a:pPr algn="r"/>
            <a:r>
              <a:rPr lang="en-US" sz="2800" dirty="0"/>
              <a:t>2010991894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1420551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51FF60-1930-8FFE-0893-6ABEE370F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800" dirty="0">
                <a:solidFill>
                  <a:schemeClr val="accent5">
                    <a:lumMod val="40000"/>
                    <a:lumOff val="60000"/>
                  </a:schemeClr>
                </a:solidFill>
                <a:latin typeface="Engravers MT" panose="02090707080505020304" pitchFamily="18" charset="0"/>
              </a:rPr>
              <a:t>Acknowledgement</a:t>
            </a:r>
            <a:endParaRPr lang="en-IN" sz="4800" dirty="0">
              <a:solidFill>
                <a:schemeClr val="accent5">
                  <a:lumMod val="40000"/>
                  <a:lumOff val="60000"/>
                </a:schemeClr>
              </a:solidFill>
              <a:latin typeface="Engravers MT" panose="020907070805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21CDAC-30F2-10C4-84D1-E626E3901D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algn="just"/>
            <a:r>
              <a:rPr lang="en-US" sz="3600" b="1" dirty="0">
                <a:latin typeface="Bahnschrift Light SemiCondensed" panose="020B0502040204020203" pitchFamily="34" charset="0"/>
              </a:rPr>
              <a:t>I would like to thank Mr. Lavish Arora our Front end Instructor who guided us for making this project. </a:t>
            </a:r>
          </a:p>
          <a:p>
            <a:pPr algn="just"/>
            <a:r>
              <a:rPr lang="en-US" sz="3600" b="1" dirty="0">
                <a:latin typeface="Bahnschrift Light SemiCondensed" panose="020B0502040204020203" pitchFamily="34" charset="0"/>
              </a:rPr>
              <a:t>Also I would like to thank him for </a:t>
            </a:r>
            <a:r>
              <a:rPr lang="en-US" sz="3600" b="1" dirty="0" err="1">
                <a:latin typeface="Bahnschrift Light SemiCondensed" panose="020B0502040204020203" pitchFamily="34" charset="0"/>
              </a:rPr>
              <a:t>makin</a:t>
            </a:r>
            <a:r>
              <a:rPr lang="en-US" sz="3600" b="1" dirty="0">
                <a:latin typeface="Bahnschrift Light SemiCondensed" panose="020B0502040204020203" pitchFamily="34" charset="0"/>
              </a:rPr>
              <a:t> us understand the concepts in a better way and making us comfortable with this subject.</a:t>
            </a:r>
          </a:p>
          <a:p>
            <a:pPr algn="just"/>
            <a:r>
              <a:rPr lang="en-US" sz="3600" b="1" dirty="0">
                <a:latin typeface="Bahnschrift Light SemiCondensed" panose="020B0502040204020203" pitchFamily="34" charset="0"/>
              </a:rPr>
              <a:t>I would like to thank </a:t>
            </a:r>
            <a:r>
              <a:rPr lang="en-US" sz="3600" b="1" dirty="0" err="1">
                <a:latin typeface="Bahnschrift Light SemiCondensed" panose="020B0502040204020203" pitchFamily="34" charset="0"/>
              </a:rPr>
              <a:t>Mr</a:t>
            </a:r>
            <a:r>
              <a:rPr lang="en-US" sz="3600" b="1" dirty="0">
                <a:latin typeface="Bahnschrift Light SemiCondensed" panose="020B0502040204020203" pitchFamily="34" charset="0"/>
              </a:rPr>
              <a:t> </a:t>
            </a:r>
            <a:r>
              <a:rPr lang="en-US" sz="3600" b="1" dirty="0" err="1">
                <a:latin typeface="Bahnschrift Light SemiCondensed" panose="020B0502040204020203" pitchFamily="34" charset="0"/>
              </a:rPr>
              <a:t>Rishab</a:t>
            </a:r>
            <a:r>
              <a:rPr lang="en-US" sz="3600" b="1" dirty="0">
                <a:latin typeface="Bahnschrift Light SemiCondensed" panose="020B0502040204020203" pitchFamily="34" charset="0"/>
              </a:rPr>
              <a:t>,  our </a:t>
            </a:r>
            <a:r>
              <a:rPr lang="en-US" sz="3600" b="1" dirty="0" err="1">
                <a:latin typeface="Bahnschrift Light SemiCondensed" panose="020B0502040204020203" pitchFamily="34" charset="0"/>
              </a:rPr>
              <a:t>spoc</a:t>
            </a:r>
            <a:r>
              <a:rPr lang="en-US" sz="3600" b="1" dirty="0">
                <a:latin typeface="Bahnschrift Light SemiCondensed" panose="020B0502040204020203" pitchFamily="34" charset="0"/>
              </a:rPr>
              <a:t>, who was always there to make us feel connected with our instructors at any point of time.</a:t>
            </a:r>
            <a:endParaRPr lang="en-IN" sz="3600" b="1" dirty="0">
              <a:latin typeface="Bahnschrift Light Semi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571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0A0C3F-84C5-2EA6-79DE-33FCD83F8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5400" dirty="0">
                <a:solidFill>
                  <a:schemeClr val="accent6">
                    <a:lumMod val="40000"/>
                    <a:lumOff val="60000"/>
                  </a:schemeClr>
                </a:solidFill>
                <a:latin typeface="Algerian" panose="04020705040A02060702" pitchFamily="82" charset="0"/>
              </a:rPr>
              <a:t>INDEX</a:t>
            </a:r>
            <a:endParaRPr lang="en-IN" sz="5400" dirty="0">
              <a:solidFill>
                <a:schemeClr val="accent6">
                  <a:lumMod val="40000"/>
                  <a:lumOff val="60000"/>
                </a:schemeClr>
              </a:solidFill>
              <a:latin typeface="Algerian" panose="04020705040A02060702" pitchFamily="8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D25E35-6D3D-07C7-2C26-B06AFB1164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0211"/>
            <a:ext cx="10515600" cy="50226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99FF99"/>
                </a:solidFill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Title Page</a:t>
            </a:r>
          </a:p>
          <a:p>
            <a:r>
              <a:rPr lang="en-US" b="1" dirty="0">
                <a:solidFill>
                  <a:srgbClr val="99FF99"/>
                </a:solidFill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Acknowledgement</a:t>
            </a:r>
          </a:p>
          <a:p>
            <a:r>
              <a:rPr lang="en-US" b="1" dirty="0">
                <a:solidFill>
                  <a:srgbClr val="99FF99"/>
                </a:solidFill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Index</a:t>
            </a:r>
          </a:p>
          <a:p>
            <a:r>
              <a:rPr lang="en-US" b="1" dirty="0">
                <a:solidFill>
                  <a:srgbClr val="99FF99"/>
                </a:solidFill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Which tags have been used majorly</a:t>
            </a:r>
            <a:r>
              <a:rPr lang="en-IN" b="1" dirty="0">
                <a:solidFill>
                  <a:srgbClr val="99FF99"/>
                </a:solidFill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?</a:t>
            </a:r>
          </a:p>
          <a:p>
            <a:r>
              <a:rPr lang="en-IN" b="1" dirty="0">
                <a:solidFill>
                  <a:srgbClr val="99FF99"/>
                </a:solidFill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Home Page</a:t>
            </a:r>
          </a:p>
          <a:p>
            <a:r>
              <a:rPr lang="en-IN" b="1" dirty="0">
                <a:solidFill>
                  <a:srgbClr val="99FF99"/>
                </a:solidFill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Button-hover feature</a:t>
            </a:r>
          </a:p>
          <a:p>
            <a:r>
              <a:rPr lang="en-US" b="1" dirty="0">
                <a:solidFill>
                  <a:srgbClr val="99FF99"/>
                </a:solidFill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About Us page</a:t>
            </a:r>
          </a:p>
          <a:p>
            <a:r>
              <a:rPr lang="en-US" b="1" dirty="0">
                <a:solidFill>
                  <a:srgbClr val="99FF99"/>
                </a:solidFill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Feedback</a:t>
            </a:r>
          </a:p>
          <a:p>
            <a:r>
              <a:rPr lang="en-US" b="1" dirty="0">
                <a:solidFill>
                  <a:srgbClr val="99FF99"/>
                </a:solidFill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Sign-up</a:t>
            </a:r>
          </a:p>
          <a:p>
            <a:r>
              <a:rPr lang="en-US" b="1" dirty="0">
                <a:solidFill>
                  <a:srgbClr val="99FF99"/>
                </a:solidFill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Future vision</a:t>
            </a:r>
          </a:p>
          <a:p>
            <a:r>
              <a:rPr lang="en-US" b="1" dirty="0">
                <a:solidFill>
                  <a:srgbClr val="99FF99"/>
                </a:solidFill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339772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split orient="vert"/>
      </p:transition>
    </mc:Choice>
    <mc:Fallback xmlns="">
      <p:transition spd="slow">
        <p:split orient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A4E93-69AB-BF2C-CFD8-EF791EAB9A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Bahnschrift SemiBold" panose="020B0502040204020203" pitchFamily="34" charset="0"/>
              </a:rPr>
              <a:t>Majorly Used Tags:-</a:t>
            </a:r>
            <a:endParaRPr lang="en-IN" dirty="0">
              <a:latin typeface="Bahnschrift SemiBold" panose="020B0502040204020203" pitchFamily="34" charset="0"/>
            </a:endParaRP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184044F1-C9A1-D437-7668-867ACA001D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5720522"/>
              </p:ext>
            </p:extLst>
          </p:nvPr>
        </p:nvGraphicFramePr>
        <p:xfrm>
          <a:off x="1284472" y="1524000"/>
          <a:ext cx="8128000" cy="4881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1186498322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262092384"/>
                    </a:ext>
                  </a:extLst>
                </a:gridCol>
              </a:tblGrid>
              <a:tr h="488128">
                <a:tc>
                  <a:txBody>
                    <a:bodyPr/>
                    <a:lstStyle/>
                    <a:p>
                      <a:r>
                        <a:rPr lang="en-US" dirty="0"/>
                        <a:t>HTML tags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Style tags in CSS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162841"/>
                  </a:ext>
                </a:extLst>
              </a:tr>
              <a:tr h="488128">
                <a:tc>
                  <a:txBody>
                    <a:bodyPr/>
                    <a:lstStyle/>
                    <a:p>
                      <a:r>
                        <a:rPr lang="en-US" dirty="0"/>
                        <a:t>Html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List-style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7793086"/>
                  </a:ext>
                </a:extLst>
              </a:tr>
              <a:tr h="488128">
                <a:tc>
                  <a:txBody>
                    <a:bodyPr/>
                    <a:lstStyle/>
                    <a:p>
                      <a:r>
                        <a:rPr lang="en-US" dirty="0"/>
                        <a:t>Head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Colour</a:t>
                      </a:r>
                      <a:r>
                        <a:rPr lang="en-US" dirty="0"/>
                        <a:t>, background </a:t>
                      </a:r>
                      <a:r>
                        <a:rPr lang="en-US" dirty="0" err="1"/>
                        <a:t>colour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594858"/>
                  </a:ext>
                </a:extLst>
              </a:tr>
              <a:tr h="488128">
                <a:tc>
                  <a:txBody>
                    <a:bodyPr/>
                    <a:lstStyle/>
                    <a:p>
                      <a:r>
                        <a:rPr lang="en-US" dirty="0"/>
                        <a:t>Body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Text-align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2493569"/>
                  </a:ext>
                </a:extLst>
              </a:tr>
              <a:tr h="488128">
                <a:tc>
                  <a:txBody>
                    <a:bodyPr/>
                    <a:lstStyle/>
                    <a:p>
                      <a:r>
                        <a:rPr lang="en-US" dirty="0"/>
                        <a:t>Title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Justify-content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0167301"/>
                  </a:ext>
                </a:extLst>
              </a:tr>
              <a:tr h="488128">
                <a:tc>
                  <a:txBody>
                    <a:bodyPr/>
                    <a:lstStyle/>
                    <a:p>
                      <a:r>
                        <a:rPr lang="en-US" dirty="0"/>
                        <a:t>Section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Display-flex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738017"/>
                  </a:ext>
                </a:extLst>
              </a:tr>
              <a:tr h="488128">
                <a:tc>
                  <a:txBody>
                    <a:bodyPr/>
                    <a:lstStyle/>
                    <a:p>
                      <a:r>
                        <a:rPr lang="en-US" dirty="0" err="1"/>
                        <a:t>Div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Padding,margin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0938321"/>
                  </a:ext>
                </a:extLst>
              </a:tr>
              <a:tr h="488128">
                <a:tc>
                  <a:txBody>
                    <a:bodyPr/>
                    <a:lstStyle/>
                    <a:p>
                      <a:r>
                        <a:rPr lang="en-US" dirty="0" err="1"/>
                        <a:t>Ul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opacity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7803647"/>
                  </a:ext>
                </a:extLst>
              </a:tr>
              <a:tr h="488128">
                <a:tc>
                  <a:txBody>
                    <a:bodyPr/>
                    <a:lstStyle/>
                    <a:p>
                      <a:r>
                        <a:rPr lang="en-US" dirty="0" err="1"/>
                        <a:t>Img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src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font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6922895"/>
                  </a:ext>
                </a:extLst>
              </a:tr>
              <a:tr h="488128">
                <a:tc>
                  <a:txBody>
                    <a:bodyPr/>
                    <a:lstStyle/>
                    <a:p>
                      <a:r>
                        <a:rPr lang="en-US" dirty="0"/>
                        <a:t>footer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Height,width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58662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94107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split orient="vert"/>
      </p:transition>
    </mc:Choice>
    <mc:Fallback xmlns="">
      <p:transition spd="slow">
        <p:split orient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6FDD17-699D-AE86-23D5-5771F63C8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</a:t>
            </a:r>
            <a:endParaRPr lang="en-IN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61710492-775D-DDF9-E4EC-49C9BE9732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313" y="2072745"/>
            <a:ext cx="8947150" cy="4155548"/>
          </a:xfrm>
        </p:spPr>
      </p:pic>
    </p:spTree>
    <p:extLst>
      <p:ext uri="{BB962C8B-B14F-4D97-AF65-F5344CB8AC3E}">
        <p14:creationId xmlns:p14="http://schemas.microsoft.com/office/powerpoint/2010/main" val="107975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split orient="vert"/>
      </p:transition>
    </mc:Choice>
    <mc:Fallback xmlns="">
      <p:transition spd="slow">
        <p:split orient="vert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670FC0-4738-9FF2-4F44-6BFE8276B3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Button-hover feature</a:t>
            </a:r>
            <a:endParaRPr lang="en-IN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68F1498-A5CA-1880-C9A4-0AA9AAEC1C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313" y="2077629"/>
            <a:ext cx="8947150" cy="4145779"/>
          </a:xfrm>
        </p:spPr>
      </p:pic>
    </p:spTree>
    <p:extLst>
      <p:ext uri="{BB962C8B-B14F-4D97-AF65-F5344CB8AC3E}">
        <p14:creationId xmlns:p14="http://schemas.microsoft.com/office/powerpoint/2010/main" val="2677164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split orient="vert"/>
      </p:transition>
    </mc:Choice>
    <mc:Fallback xmlns="">
      <p:transition spd="slow">
        <p:split orient="vert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7CE5F-E494-CD28-D405-3D5BDB368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CATEGORY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2E70D46-5BBC-BCEE-27B5-B8F5C6F34D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5646" y="2052638"/>
            <a:ext cx="8942483" cy="4195762"/>
          </a:xfrm>
        </p:spPr>
      </p:pic>
    </p:spTree>
    <p:extLst>
      <p:ext uri="{BB962C8B-B14F-4D97-AF65-F5344CB8AC3E}">
        <p14:creationId xmlns:p14="http://schemas.microsoft.com/office/powerpoint/2010/main" val="4113151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split orient="vert"/>
      </p:transition>
    </mc:Choice>
    <mc:Fallback xmlns="">
      <p:transition spd="slow">
        <p:split orient="vert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EBB733-8CBE-5199-94E0-D3C5EA3CF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Us</a:t>
            </a:r>
            <a:endParaRPr lang="en-IN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4962614E-0CE3-AC4C-3D6C-8530DF55B3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313" y="2081491"/>
            <a:ext cx="8947150" cy="4138056"/>
          </a:xfrm>
        </p:spPr>
      </p:pic>
    </p:spTree>
    <p:extLst>
      <p:ext uri="{BB962C8B-B14F-4D97-AF65-F5344CB8AC3E}">
        <p14:creationId xmlns:p14="http://schemas.microsoft.com/office/powerpoint/2010/main" val="115598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split orient="vert"/>
      </p:transition>
    </mc:Choice>
    <mc:Fallback xmlns="">
      <p:transition spd="slow">
        <p:split orient="vert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54DC4-1E51-CE43-9B0C-39C4683CE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CONTACT US 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0C99869-A943-7B3C-3DE0-B3F5379038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313" y="2063480"/>
            <a:ext cx="8947150" cy="4174078"/>
          </a:xfrm>
        </p:spPr>
      </p:pic>
    </p:spTree>
    <p:extLst>
      <p:ext uri="{BB962C8B-B14F-4D97-AF65-F5344CB8AC3E}">
        <p14:creationId xmlns:p14="http://schemas.microsoft.com/office/powerpoint/2010/main" val="3587665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split orient="vert"/>
      </p:transition>
    </mc:Choice>
    <mc:Fallback xmlns="">
      <p:transition spd="slow">
        <p:split orient="vert"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1659</TotalTime>
  <Words>261</Words>
  <Application>Microsoft Office PowerPoint</Application>
  <PresentationFormat>Widescreen</PresentationFormat>
  <Paragraphs>65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5" baseType="lpstr">
      <vt:lpstr>Algerian</vt:lpstr>
      <vt:lpstr>Arial</vt:lpstr>
      <vt:lpstr>Bahnschrift Light SemiCondensed</vt:lpstr>
      <vt:lpstr>Bahnschrift SemiBold</vt:lpstr>
      <vt:lpstr>Cascadia Code SemiBold</vt:lpstr>
      <vt:lpstr>Century Gothic</vt:lpstr>
      <vt:lpstr>Copperplate Gothic Bold</vt:lpstr>
      <vt:lpstr>Engravers MT</vt:lpstr>
      <vt:lpstr>Wingdings 3</vt:lpstr>
      <vt:lpstr>Ion</vt:lpstr>
      <vt:lpstr>Screen-o-Cast</vt:lpstr>
      <vt:lpstr>Acknowledgement</vt:lpstr>
      <vt:lpstr>INDEX</vt:lpstr>
      <vt:lpstr>Majorly Used Tags:-</vt:lpstr>
      <vt:lpstr>Home</vt:lpstr>
      <vt:lpstr>Button-hover feature</vt:lpstr>
      <vt:lpstr>CATEGORY</vt:lpstr>
      <vt:lpstr>About Us</vt:lpstr>
      <vt:lpstr>CONTACT US </vt:lpstr>
      <vt:lpstr>Feedback</vt:lpstr>
      <vt:lpstr>LOGIN</vt:lpstr>
      <vt:lpstr>Sign-Up</vt:lpstr>
      <vt:lpstr>Future Vision</vt:lpstr>
      <vt:lpstr>Bibliography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Screen-o-Cast</dc:title>
  <dc:creator>Jai Arora</dc:creator>
  <cp:lastModifiedBy>Jai Arora</cp:lastModifiedBy>
  <cp:revision>3</cp:revision>
  <dcterms:created xsi:type="dcterms:W3CDTF">2022-07-19T18:42:54Z</dcterms:created>
  <dcterms:modified xsi:type="dcterms:W3CDTF">2022-08-10T06:38:43Z</dcterms:modified>
</cp:coreProperties>
</file>